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2" r:id="rId3"/>
    <p:sldId id="264" r:id="rId4"/>
    <p:sldId id="265" r:id="rId5"/>
    <p:sldId id="266" r:id="rId6"/>
    <p:sldId id="256" r:id="rId7"/>
    <p:sldId id="267" r:id="rId8"/>
    <p:sldId id="258" r:id="rId9"/>
    <p:sldId id="257" r:id="rId10"/>
    <p:sldId id="259" r:id="rId11"/>
    <p:sldId id="260" r:id="rId12"/>
    <p:sldId id="268" r:id="rId13"/>
    <p:sldId id="269" r:id="rId14"/>
    <p:sldId id="271"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86" autoAdjust="0"/>
  </p:normalViewPr>
  <p:slideViewPr>
    <p:cSldViewPr snapToGrid="0">
      <p:cViewPr varScale="1">
        <p:scale>
          <a:sx n="63" d="100"/>
          <a:sy n="63" d="100"/>
        </p:scale>
        <p:origin x="4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487595" y="408936"/>
            <a:ext cx="5516880"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725158" y="703383"/>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5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85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11.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562707" y="435640"/>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201637" y="1084910"/>
            <a:ext cx="6316980" cy="3039510"/>
          </a:xfrm>
          <a:prstGeom prst="wedgeRoundRectCallout">
            <a:avLst>
              <a:gd name="adj1" fmla="val -44244"/>
              <a:gd name="adj2" fmla="val 82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a:solidFill>
                  <a:schemeClr val="bg1">
                    <a:lumMod val="95000"/>
                  </a:schemeClr>
                </a:solidFill>
                <a:latin typeface="Times New Roman" panose="02020603050405020304" pitchFamily="18" charset="0"/>
                <a:cs typeface="Times New Roman" panose="02020603050405020304" pitchFamily="18" charset="0"/>
              </a:rPr>
              <a:t>HĐ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a:lnSpc>
                <a:spcPct val="150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11.1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155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201637" y="1500516"/>
            <a:ext cx="631698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201638" y="2331513"/>
            <a:ext cx="6316980"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AD19CD-FC5A-41C7-A8F1-0F25344E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352" y="601980"/>
            <a:ext cx="5196840" cy="5654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196950" y="218437"/>
            <a:ext cx="4542690" cy="635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lnSpc>
                <a:spcPct val="125000"/>
              </a:lnSpc>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1.2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156</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C, D, E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So sánh độ cao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A2</a:t>
            </a:r>
            <a:r>
              <a:rPr lang="vi-VN" sz="2400" dirty="0">
                <a:latin typeface="Times New Roman" panose="02020603050405020304" pitchFamily="18" charset="0"/>
                <a:cs typeface="Times New Roman" panose="02020603050405020304" pitchFamily="18" charset="0"/>
              </a:rPr>
              <a:t>.</a:t>
            </a:r>
          </a:p>
          <a:p>
            <a:pPr>
              <a:lnSpc>
                <a:spcPct val="125000"/>
              </a:lnSpc>
            </a:pPr>
            <a:r>
              <a:rPr lang="en-US" sz="2400" dirty="0">
                <a:latin typeface="Times New Roman" panose="02020603050405020304" pitchFamily="18" charset="0"/>
                <a:cs typeface="Times New Roman" panose="02020603050405020304" pitchFamily="18" charset="0"/>
              </a:rPr>
              <a:t>4.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hay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a:lnSpc>
                <a:spcPct val="125000"/>
              </a:lnSpc>
            </a:pPr>
            <a:endParaRPr lang="vi-V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E95E94-98B4-4F41-BAAC-0D2ACADE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90" y="365760"/>
            <a:ext cx="6969760"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25980324-0C05-4824-9098-207509F507A9}"/>
              </a:ext>
            </a:extLst>
          </p:cNvPr>
          <p:cNvSpPr/>
          <p:nvPr/>
        </p:nvSpPr>
        <p:spPr>
          <a:xfrm>
            <a:off x="-304800" y="0"/>
            <a:ext cx="5899051" cy="6858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base"/>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200m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B = C = 0 m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D = 600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E = 100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So sánh độ cao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A1 = 950m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A2 = 900 m</a:t>
            </a:r>
            <a:endParaRPr lang="vi-VN"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A1&gt;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9BCDB1-87EA-4FDC-AB5A-95EDA25B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
            <a:ext cx="6051449"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0" y="1258590"/>
            <a:ext cx="5195668" cy="4608809"/>
          </a:xfrm>
          <a:prstGeom prst="wedgeRoundRectCallout">
            <a:avLst>
              <a:gd name="adj1" fmla="val -50530"/>
              <a:gd name="adj2" fmla="val 72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11.3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156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fontAlgn="base"/>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7ED3AD31-6534-4047-AEFE-E9D123D88B95}"/>
              </a:ext>
            </a:extLst>
          </p:cNvPr>
          <p:cNvSpPr/>
          <p:nvPr/>
        </p:nvSpPr>
        <p:spPr>
          <a:xfrm>
            <a:off x="1" y="979954"/>
            <a:ext cx="5166360" cy="55180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a:p>
            <a:r>
              <a:rPr lang="en-US" sz="2400" i="1" dirty="0">
                <a:solidFill>
                  <a:srgbClr val="C00000"/>
                </a:solidFill>
                <a:latin typeface="Times New Roman" panose="02020603050405020304" pitchFamily="18" charset="0"/>
                <a:cs typeface="Times New Roman" panose="02020603050405020304" pitchFamily="18" charset="0"/>
              </a:rPr>
              <a:t>(</a:t>
            </a:r>
            <a:r>
              <a:rPr lang="en-US" sz="2400" i="1" dirty="0" err="1">
                <a:solidFill>
                  <a:srgbClr val="C00000"/>
                </a:solidFill>
                <a:latin typeface="Times New Roman" panose="02020603050405020304" pitchFamily="18" charset="0"/>
                <a:cs typeface="Times New Roman" panose="02020603050405020304" pitchFamily="18" charset="0"/>
              </a:rPr>
              <a:t>Có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cho</a:t>
            </a:r>
            <a:r>
              <a:rPr lang="en-US" sz="2400" i="1" dirty="0">
                <a:solidFill>
                  <a:srgbClr val="C00000"/>
                </a:solidFill>
                <a:latin typeface="Times New Roman" panose="02020603050405020304" pitchFamily="18" charset="0"/>
                <a:cs typeface="Times New Roman" panose="02020603050405020304" pitchFamily="18" charset="0"/>
              </a:rPr>
              <a:t> HS </a:t>
            </a:r>
            <a:r>
              <a:rPr lang="en-US" sz="2400" i="1" dirty="0" err="1">
                <a:solidFill>
                  <a:srgbClr val="C00000"/>
                </a:solidFill>
                <a:latin typeface="Times New Roman" panose="02020603050405020304" pitchFamily="18" charset="0"/>
                <a:cs typeface="Times New Roman" panose="02020603050405020304" pitchFamily="18" charset="0"/>
              </a:rPr>
              <a:t>nêu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từng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điểm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rút</a:t>
            </a:r>
            <a:r>
              <a:rPr lang="en-US" sz="2400" i="1" dirty="0">
                <a:solidFill>
                  <a:srgbClr val="C00000"/>
                </a:solidFill>
                <a:latin typeface="Times New Roman" panose="02020603050405020304" pitchFamily="18" charset="0"/>
                <a:cs typeface="Times New Roman" panose="02020603050405020304" pitchFamily="18" charset="0"/>
              </a:rPr>
              <a:t> ra KL </a:t>
            </a:r>
            <a:r>
              <a:rPr lang="en-US" sz="2400" i="1" dirty="0" err="1">
                <a:solidFill>
                  <a:srgbClr val="C00000"/>
                </a:solidFill>
                <a:latin typeface="Times New Roman" panose="02020603050405020304" pitchFamily="18" charset="0"/>
                <a:cs typeface="Times New Roman" panose="02020603050405020304" pitchFamily="18" charset="0"/>
              </a:rPr>
              <a:t>về</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a:t>
            </a:r>
            <a:endParaRPr lang="vi-VN" sz="2400" i="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1055</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224</cp:revision>
  <dcterms:created xsi:type="dcterms:W3CDTF">2021-07-19T07:56:00Z</dcterms:created>
  <dcterms:modified xsi:type="dcterms:W3CDTF">2021-07-31T14:30:51Z</dcterms:modified>
</cp:coreProperties>
</file>